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83" r:id="rId6"/>
    <p:sldId id="265" r:id="rId7"/>
    <p:sldId id="284" r:id="rId8"/>
    <p:sldId id="264" r:id="rId9"/>
    <p:sldId id="268"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C42"/>
    <a:srgbClr val="C12033"/>
    <a:srgbClr val="00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54" d="100"/>
          <a:sy n="54" d="100"/>
        </p:scale>
        <p:origin x="1059"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C9BA4-06AE-4961-8B45-CDEBE1487857}"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8EA38-4811-4B87-BE47-681791DC9895}" type="slidenum">
              <a:rPr lang="en-US" smtClean="0"/>
              <a:t>‹#›</a:t>
            </a:fld>
            <a:endParaRPr lang="en-US"/>
          </a:p>
        </p:txBody>
      </p:sp>
    </p:spTree>
    <p:extLst>
      <p:ext uri="{BB962C8B-B14F-4D97-AF65-F5344CB8AC3E}">
        <p14:creationId xmlns:p14="http://schemas.microsoft.com/office/powerpoint/2010/main" val="176512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484B-56DA-5844-9FC7-0713D72ED248}"/>
              </a:ext>
            </a:extLst>
          </p:cNvPr>
          <p:cNvSpPr>
            <a:spLocks noGrp="1"/>
          </p:cNvSpPr>
          <p:nvPr>
            <p:ph type="ctrTitle" hasCustomPrompt="1"/>
          </p:nvPr>
        </p:nvSpPr>
        <p:spPr>
          <a:xfrm>
            <a:off x="1524000" y="1122363"/>
            <a:ext cx="9144000" cy="2387600"/>
          </a:xfrm>
        </p:spPr>
        <p:txBody>
          <a:bodyPr anchor="b"/>
          <a:lstStyle>
            <a:lvl1pPr algn="ctr">
              <a:defRPr sz="6000">
                <a:solidFill>
                  <a:srgbClr val="003B71"/>
                </a:solidFill>
              </a:defRPr>
            </a:lvl1pPr>
          </a:lstStyle>
          <a:p>
            <a:r>
              <a:rPr lang="en-US" dirty="0"/>
              <a:t>CLICK TO EDIT MASTER TITLE STYLE</a:t>
            </a:r>
          </a:p>
        </p:txBody>
      </p:sp>
      <p:sp>
        <p:nvSpPr>
          <p:cNvPr id="3" name="Subtitle 2">
            <a:extLst>
              <a:ext uri="{FF2B5EF4-FFF2-40B4-BE49-F238E27FC236}">
                <a16:creationId xmlns:a16="http://schemas.microsoft.com/office/drawing/2014/main" id="{E3FC91FF-043E-7041-A3B9-982019573ADD}"/>
              </a:ext>
            </a:extLst>
          </p:cNvPr>
          <p:cNvSpPr>
            <a:spLocks noGrp="1"/>
          </p:cNvSpPr>
          <p:nvPr>
            <p:ph type="subTitle" idx="1"/>
          </p:nvPr>
        </p:nvSpPr>
        <p:spPr>
          <a:xfrm>
            <a:off x="1524000" y="3816626"/>
            <a:ext cx="9144000" cy="1441174"/>
          </a:xfrm>
        </p:spPr>
        <p:txBody>
          <a:bodyPr/>
          <a:lstStyle>
            <a:lvl1pPr marL="0" indent="0" algn="ctr">
              <a:buNone/>
              <a:defRPr sz="2400">
                <a:solidFill>
                  <a:srgbClr val="7FBC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C62F178-C027-AB4D-990A-9458527E83AB}"/>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5" name="Footer Placeholder 4">
            <a:extLst>
              <a:ext uri="{FF2B5EF4-FFF2-40B4-BE49-F238E27FC236}">
                <a16:creationId xmlns:a16="http://schemas.microsoft.com/office/drawing/2014/main" id="{0006B160-0B1B-8248-B63A-0D4B199D9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13901-8E95-014A-9FC3-6E2E988A4ED1}"/>
              </a:ext>
            </a:extLst>
          </p:cNvPr>
          <p:cNvSpPr>
            <a:spLocks noGrp="1"/>
          </p:cNvSpPr>
          <p:nvPr>
            <p:ph type="sldNum" sz="quarter" idx="12"/>
          </p:nvPr>
        </p:nvSpPr>
        <p:spPr/>
        <p:txBody>
          <a:bodyPr/>
          <a:lstStyle/>
          <a:p>
            <a:fld id="{B12836EC-DDE0-7A4A-A132-FE15AB73C1C7}" type="slidenum">
              <a:rPr lang="en-US" smtClean="0"/>
              <a:t>‹#›</a:t>
            </a:fld>
            <a:endParaRPr lang="en-US"/>
          </a:p>
        </p:txBody>
      </p:sp>
      <p:pic>
        <p:nvPicPr>
          <p:cNvPr id="8" name="Picture 7">
            <a:extLst>
              <a:ext uri="{FF2B5EF4-FFF2-40B4-BE49-F238E27FC236}">
                <a16:creationId xmlns:a16="http://schemas.microsoft.com/office/drawing/2014/main" id="{B1B781D6-846E-874E-8FBF-1E2D239063FD}"/>
              </a:ext>
            </a:extLst>
          </p:cNvPr>
          <p:cNvPicPr>
            <a:picLocks noChangeAspect="1"/>
          </p:cNvPicPr>
          <p:nvPr userDrawn="1"/>
        </p:nvPicPr>
        <p:blipFill>
          <a:blip r:embed="rId2"/>
          <a:stretch>
            <a:fillRect/>
          </a:stretch>
        </p:blipFill>
        <p:spPr>
          <a:xfrm>
            <a:off x="1524000" y="3590421"/>
            <a:ext cx="9144000" cy="145746"/>
          </a:xfrm>
          <a:prstGeom prst="rect">
            <a:avLst/>
          </a:prstGeom>
        </p:spPr>
      </p:pic>
      <p:pic>
        <p:nvPicPr>
          <p:cNvPr id="10" name="Picture 9" descr="A picture containing knife&#10;&#10;Description automatically generated">
            <a:extLst>
              <a:ext uri="{FF2B5EF4-FFF2-40B4-BE49-F238E27FC236}">
                <a16:creationId xmlns:a16="http://schemas.microsoft.com/office/drawing/2014/main" id="{7E8D12B3-3BDE-464C-B3D2-9376C811826D}"/>
              </a:ext>
            </a:extLst>
          </p:cNvPr>
          <p:cNvPicPr>
            <a:picLocks noChangeAspect="1"/>
          </p:cNvPicPr>
          <p:nvPr userDrawn="1"/>
        </p:nvPicPr>
        <p:blipFill>
          <a:blip r:embed="rId3"/>
          <a:stretch>
            <a:fillRect/>
          </a:stretch>
        </p:blipFill>
        <p:spPr>
          <a:xfrm>
            <a:off x="4868517" y="5257800"/>
            <a:ext cx="2454966" cy="1094782"/>
          </a:xfrm>
          <a:prstGeom prst="rect">
            <a:avLst/>
          </a:prstGeom>
        </p:spPr>
      </p:pic>
    </p:spTree>
    <p:extLst>
      <p:ext uri="{BB962C8B-B14F-4D97-AF65-F5344CB8AC3E}">
        <p14:creationId xmlns:p14="http://schemas.microsoft.com/office/powerpoint/2010/main" val="2061469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13C33F7-04E5-904C-8A07-57FD87520EF9}"/>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CAF5BE49-097D-0046-A716-B6F0C35AA163}"/>
              </a:ext>
            </a:extLst>
          </p:cNvPr>
          <p:cNvSpPr>
            <a:spLocks noGrp="1"/>
          </p:cNvSpPr>
          <p:nvPr>
            <p:ph type="title" hasCustomPrompt="1"/>
          </p:nvPr>
        </p:nvSpPr>
        <p:spPr>
          <a:xfrm>
            <a:off x="4537276" y="365125"/>
            <a:ext cx="6816524" cy="1325563"/>
          </a:xfrm>
        </p:spPr>
        <p:txBody>
          <a:bodyPr/>
          <a:lstStyle>
            <a:lvl1pPr algn="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73DC8FC-FD07-9243-B432-239B31D70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123B6-20DF-CA40-8E1D-B598A7B6F007}"/>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5" name="Footer Placeholder 4">
            <a:extLst>
              <a:ext uri="{FF2B5EF4-FFF2-40B4-BE49-F238E27FC236}">
                <a16:creationId xmlns:a16="http://schemas.microsoft.com/office/drawing/2014/main" id="{35C87952-74BF-424C-96A0-E6B5CAFE8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7D045-8B08-F844-BE67-F5FFDD000D65}"/>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202715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30F9E3-E5A1-F24C-BFE9-72D9591916B4}"/>
              </a:ext>
            </a:extLst>
          </p:cNvPr>
          <p:cNvSpPr/>
          <p:nvPr userDrawn="1"/>
        </p:nvSpPr>
        <p:spPr>
          <a:xfrm rot="5400000">
            <a:off x="7976498" y="2642499"/>
            <a:ext cx="6858000" cy="1573002"/>
          </a:xfrm>
          <a:prstGeom prst="rect">
            <a:avLst/>
          </a:prstGeom>
          <a:solidFill>
            <a:srgbClr val="7FBC42"/>
          </a:solidFill>
          <a:ln>
            <a:solidFill>
              <a:srgbClr val="7FB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222204-99FF-0348-9E9C-8D266F5D8A6A}"/>
              </a:ext>
            </a:extLst>
          </p:cNvPr>
          <p:cNvSpPr/>
          <p:nvPr userDrawn="1"/>
        </p:nvSpPr>
        <p:spPr>
          <a:xfrm>
            <a:off x="7821549" y="0"/>
            <a:ext cx="2583798" cy="6858000"/>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 knife&#10;&#10;Description automatically generated">
            <a:extLst>
              <a:ext uri="{FF2B5EF4-FFF2-40B4-BE49-F238E27FC236}">
                <a16:creationId xmlns:a16="http://schemas.microsoft.com/office/drawing/2014/main" id="{8C822A72-DFFF-AC46-A5EE-65E254FB3F5C}"/>
              </a:ext>
            </a:extLst>
          </p:cNvPr>
          <p:cNvPicPr>
            <a:picLocks noChangeAspect="1"/>
          </p:cNvPicPr>
          <p:nvPr userDrawn="1"/>
        </p:nvPicPr>
        <p:blipFill>
          <a:blip r:embed="rId2"/>
          <a:stretch>
            <a:fillRect/>
          </a:stretch>
        </p:blipFill>
        <p:spPr>
          <a:xfrm rot="5400000">
            <a:off x="9959827" y="2802973"/>
            <a:ext cx="2891341" cy="1252054"/>
          </a:xfrm>
          <a:prstGeom prst="rect">
            <a:avLst/>
          </a:prstGeom>
        </p:spPr>
      </p:pic>
      <p:sp>
        <p:nvSpPr>
          <p:cNvPr id="10" name="Rectangle 9">
            <a:extLst>
              <a:ext uri="{FF2B5EF4-FFF2-40B4-BE49-F238E27FC236}">
                <a16:creationId xmlns:a16="http://schemas.microsoft.com/office/drawing/2014/main" id="{C759B48C-07F0-C245-8DEB-7DDC45025D0B}"/>
              </a:ext>
            </a:extLst>
          </p:cNvPr>
          <p:cNvSpPr/>
          <p:nvPr userDrawn="1"/>
        </p:nvSpPr>
        <p:spPr>
          <a:xfrm rot="5400000">
            <a:off x="7083172" y="3383425"/>
            <a:ext cx="6858000" cy="91150"/>
          </a:xfrm>
          <a:prstGeom prst="rect">
            <a:avLst/>
          </a:prstGeom>
          <a:solidFill>
            <a:srgbClr val="C12033"/>
          </a:solidFill>
          <a:ln>
            <a:solidFill>
              <a:srgbClr val="C12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19DA6884-13C2-7741-A5DC-1DDD21D3A7AC}"/>
              </a:ext>
            </a:extLst>
          </p:cNvPr>
          <p:cNvSpPr>
            <a:spLocks noGrp="1"/>
          </p:cNvSpPr>
          <p:nvPr>
            <p:ph type="title" orient="vert" hasCustomPrompt="1"/>
          </p:nvPr>
        </p:nvSpPr>
        <p:spPr>
          <a:xfrm>
            <a:off x="7829623" y="365125"/>
            <a:ext cx="2628900" cy="5811838"/>
          </a:xfrm>
        </p:spPr>
        <p:txBody>
          <a:bodyPr vert="eaVert"/>
          <a:lstStyle>
            <a:lvl1pPr>
              <a:defRPr>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A3A69EB-22E5-DD43-A3AE-12B47C9BF939}"/>
              </a:ext>
            </a:extLst>
          </p:cNvPr>
          <p:cNvSpPr>
            <a:spLocks noGrp="1"/>
          </p:cNvSpPr>
          <p:nvPr>
            <p:ph type="body" orient="vert" idx="1"/>
          </p:nvPr>
        </p:nvSpPr>
        <p:spPr>
          <a:xfrm>
            <a:off x="838199" y="365125"/>
            <a:ext cx="68390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83F52-FA9A-FA48-A098-905DC0FE3F3B}"/>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5" name="Footer Placeholder 4">
            <a:extLst>
              <a:ext uri="{FF2B5EF4-FFF2-40B4-BE49-F238E27FC236}">
                <a16:creationId xmlns:a16="http://schemas.microsoft.com/office/drawing/2014/main" id="{397B32AD-01FB-CB42-A2E6-632D00AF5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B4265-4AAE-2748-A4CC-BF2BBF8603F4}"/>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181952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14D8FA9-7F0F-034D-B930-E1BE18AFBE39}"/>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80C62235-7B97-A84C-9071-D19381A46B97}"/>
              </a:ext>
            </a:extLst>
          </p:cNvPr>
          <p:cNvSpPr>
            <a:spLocks noGrp="1"/>
          </p:cNvSpPr>
          <p:nvPr>
            <p:ph type="title" hasCustomPrompt="1"/>
          </p:nvPr>
        </p:nvSpPr>
        <p:spPr>
          <a:xfrm>
            <a:off x="4462670" y="365125"/>
            <a:ext cx="6891130" cy="1325563"/>
          </a:xfrm>
        </p:spPr>
        <p:txBody>
          <a:bodyPr>
            <a:normAutofit/>
          </a:bodyPr>
          <a:lstStyle>
            <a:lvl1pPr algn="r">
              <a:defRPr sz="4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7125D4D-D719-4A40-9000-66A05E4DEB67}"/>
              </a:ext>
            </a:extLst>
          </p:cNvPr>
          <p:cNvSpPr>
            <a:spLocks noGrp="1"/>
          </p:cNvSpPr>
          <p:nvPr>
            <p:ph idx="1"/>
          </p:nvPr>
        </p:nvSpPr>
        <p:spPr>
          <a:xfrm>
            <a:off x="838200" y="1958009"/>
            <a:ext cx="10515600" cy="4218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CACFCDF-8473-A449-9C6A-EDC8A595B0CA}"/>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5" name="Footer Placeholder 4">
            <a:extLst>
              <a:ext uri="{FF2B5EF4-FFF2-40B4-BE49-F238E27FC236}">
                <a16:creationId xmlns:a16="http://schemas.microsoft.com/office/drawing/2014/main" id="{41C93272-82AA-7A4B-B454-BB5F96C7E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8AEDF-7B3F-E248-AFE0-301FDCA50549}"/>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223618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D5D1-DB9A-7E45-BE94-E679D6C678D2}"/>
              </a:ext>
            </a:extLst>
          </p:cNvPr>
          <p:cNvSpPr>
            <a:spLocks noGrp="1"/>
          </p:cNvSpPr>
          <p:nvPr>
            <p:ph type="title" hasCustomPrompt="1"/>
          </p:nvPr>
        </p:nvSpPr>
        <p:spPr>
          <a:xfrm>
            <a:off x="831850" y="877888"/>
            <a:ext cx="10515600" cy="2613025"/>
          </a:xfrm>
        </p:spPr>
        <p:txBody>
          <a:bodyPr anchor="b"/>
          <a:lstStyle>
            <a:lvl1pPr>
              <a:defRPr sz="6000">
                <a:solidFill>
                  <a:srgbClr val="003B7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FC3065C-C9AA-4A49-A3A5-FF3A2F3BADC4}"/>
              </a:ext>
            </a:extLst>
          </p:cNvPr>
          <p:cNvSpPr>
            <a:spLocks noGrp="1"/>
          </p:cNvSpPr>
          <p:nvPr>
            <p:ph type="body" idx="1"/>
          </p:nvPr>
        </p:nvSpPr>
        <p:spPr>
          <a:xfrm>
            <a:off x="831850" y="3757613"/>
            <a:ext cx="10515600" cy="1500187"/>
          </a:xfrm>
        </p:spPr>
        <p:txBody>
          <a:bodyPr/>
          <a:lstStyle>
            <a:lvl1pPr marL="0" indent="0">
              <a:buNone/>
              <a:defRPr sz="2400">
                <a:solidFill>
                  <a:srgbClr val="7FBC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89649D-A6B8-D64E-9ACD-32B58E46F02D}"/>
              </a:ext>
            </a:extLst>
          </p:cNvPr>
          <p:cNvSpPr>
            <a:spLocks noGrp="1"/>
          </p:cNvSpPr>
          <p:nvPr>
            <p:ph type="dt" sz="half" idx="10"/>
          </p:nvPr>
        </p:nvSpPr>
        <p:spPr/>
        <p:txBody>
          <a:bodyPr/>
          <a:lstStyle/>
          <a:p>
            <a:fld id="{19C0AAFF-AEB5-0745-AF59-BCB8B96EE351}" type="datetimeFigureOut">
              <a:rPr lang="en-US" smtClean="0"/>
              <a:t>11/11/2021</a:t>
            </a:fld>
            <a:endParaRPr lang="en-US" dirty="0"/>
          </a:p>
        </p:txBody>
      </p:sp>
      <p:sp>
        <p:nvSpPr>
          <p:cNvPr id="5" name="Footer Placeholder 4">
            <a:extLst>
              <a:ext uri="{FF2B5EF4-FFF2-40B4-BE49-F238E27FC236}">
                <a16:creationId xmlns:a16="http://schemas.microsoft.com/office/drawing/2014/main" id="{B2D31AC4-CB0F-2740-AD13-B10D64A94F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2BCC5C-AE66-2345-9E01-7D7602832182}"/>
              </a:ext>
            </a:extLst>
          </p:cNvPr>
          <p:cNvSpPr>
            <a:spLocks noGrp="1"/>
          </p:cNvSpPr>
          <p:nvPr>
            <p:ph type="sldNum" sz="quarter" idx="12"/>
          </p:nvPr>
        </p:nvSpPr>
        <p:spPr/>
        <p:txBody>
          <a:bodyPr/>
          <a:lstStyle/>
          <a:p>
            <a:fld id="{B12836EC-DDE0-7A4A-A132-FE15AB73C1C7}" type="slidenum">
              <a:rPr lang="en-US" smtClean="0"/>
              <a:t>‹#›</a:t>
            </a:fld>
            <a:endParaRPr lang="en-US" dirty="0"/>
          </a:p>
        </p:txBody>
      </p:sp>
      <p:pic>
        <p:nvPicPr>
          <p:cNvPr id="8" name="Picture 7">
            <a:extLst>
              <a:ext uri="{FF2B5EF4-FFF2-40B4-BE49-F238E27FC236}">
                <a16:creationId xmlns:a16="http://schemas.microsoft.com/office/drawing/2014/main" id="{DEEF2A73-BB85-CB46-BEDF-E62BB016FDF2}"/>
              </a:ext>
            </a:extLst>
          </p:cNvPr>
          <p:cNvPicPr>
            <a:picLocks noChangeAspect="1"/>
          </p:cNvPicPr>
          <p:nvPr userDrawn="1"/>
        </p:nvPicPr>
        <p:blipFill>
          <a:blip r:embed="rId2"/>
          <a:stretch>
            <a:fillRect/>
          </a:stretch>
        </p:blipFill>
        <p:spPr>
          <a:xfrm>
            <a:off x="831850" y="3540459"/>
            <a:ext cx="10515600" cy="167608"/>
          </a:xfrm>
          <a:prstGeom prst="rect">
            <a:avLst/>
          </a:prstGeom>
        </p:spPr>
      </p:pic>
      <p:pic>
        <p:nvPicPr>
          <p:cNvPr id="9" name="Picture 8" descr="A picture containing knife&#10;&#10;Description automatically generated">
            <a:extLst>
              <a:ext uri="{FF2B5EF4-FFF2-40B4-BE49-F238E27FC236}">
                <a16:creationId xmlns:a16="http://schemas.microsoft.com/office/drawing/2014/main" id="{10844040-AD4F-D940-8921-DD4B6547E3EC}"/>
              </a:ext>
            </a:extLst>
          </p:cNvPr>
          <p:cNvPicPr>
            <a:picLocks noChangeAspect="1"/>
          </p:cNvPicPr>
          <p:nvPr userDrawn="1"/>
        </p:nvPicPr>
        <p:blipFill>
          <a:blip r:embed="rId3"/>
          <a:stretch>
            <a:fillRect/>
          </a:stretch>
        </p:blipFill>
        <p:spPr>
          <a:xfrm>
            <a:off x="4868517" y="5257800"/>
            <a:ext cx="2454966" cy="1094782"/>
          </a:xfrm>
          <a:prstGeom prst="rect">
            <a:avLst/>
          </a:prstGeom>
        </p:spPr>
      </p:pic>
    </p:spTree>
    <p:extLst>
      <p:ext uri="{BB962C8B-B14F-4D97-AF65-F5344CB8AC3E}">
        <p14:creationId xmlns:p14="http://schemas.microsoft.com/office/powerpoint/2010/main" val="399353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906DA9F-0A3C-C740-B8A4-EDC9D81D6C25}"/>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8093CE1F-6318-D347-9373-DF4B4DCDD2E6}"/>
              </a:ext>
            </a:extLst>
          </p:cNvPr>
          <p:cNvSpPr>
            <a:spLocks noGrp="1"/>
          </p:cNvSpPr>
          <p:nvPr>
            <p:ph type="title" hasCustomPrompt="1"/>
          </p:nvPr>
        </p:nvSpPr>
        <p:spPr>
          <a:xfrm>
            <a:off x="4452730" y="365125"/>
            <a:ext cx="6901070" cy="1325563"/>
          </a:xfrm>
        </p:spPr>
        <p:txBody>
          <a:bodyPr>
            <a:normAutofit/>
          </a:bodyPr>
          <a:lstStyle>
            <a:lvl1pPr algn="r">
              <a:defRPr sz="4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9EDBD6B-4D57-6948-BB1F-E1491E38B21B}"/>
              </a:ext>
            </a:extLst>
          </p:cNvPr>
          <p:cNvSpPr>
            <a:spLocks noGrp="1"/>
          </p:cNvSpPr>
          <p:nvPr>
            <p:ph sz="half" idx="1"/>
          </p:nvPr>
        </p:nvSpPr>
        <p:spPr>
          <a:xfrm>
            <a:off x="838200" y="1918251"/>
            <a:ext cx="5181600" cy="4258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39AE9C8-3D87-6B45-94E0-EE7D0AD6F8D6}"/>
              </a:ext>
            </a:extLst>
          </p:cNvPr>
          <p:cNvSpPr>
            <a:spLocks noGrp="1"/>
          </p:cNvSpPr>
          <p:nvPr>
            <p:ph sz="half" idx="2"/>
          </p:nvPr>
        </p:nvSpPr>
        <p:spPr>
          <a:xfrm>
            <a:off x="6172200" y="1918251"/>
            <a:ext cx="5181600" cy="4258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787179-7EC1-E34C-96E3-CEF0A1CDE122}"/>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6" name="Footer Placeholder 5">
            <a:extLst>
              <a:ext uri="{FF2B5EF4-FFF2-40B4-BE49-F238E27FC236}">
                <a16:creationId xmlns:a16="http://schemas.microsoft.com/office/drawing/2014/main" id="{A3F4A5A5-9153-BF49-9067-3AEB1F81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40E5-9083-3E4F-B1B9-22FE153E1A6B}"/>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325768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EC298837-1AF8-7845-A89E-44806A366F49}"/>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2FAB3334-CAD8-7542-B84B-ADE53BB90A5F}"/>
              </a:ext>
            </a:extLst>
          </p:cNvPr>
          <p:cNvSpPr>
            <a:spLocks noGrp="1"/>
          </p:cNvSpPr>
          <p:nvPr>
            <p:ph type="title" hasCustomPrompt="1"/>
          </p:nvPr>
        </p:nvSpPr>
        <p:spPr>
          <a:xfrm>
            <a:off x="4403034" y="365125"/>
            <a:ext cx="6952353" cy="1325563"/>
          </a:xfrm>
        </p:spPr>
        <p:txBody>
          <a:bodyPr/>
          <a:lstStyle>
            <a:lvl1pPr algn="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7C640D8-79A2-AB48-AD0A-8FCC79153210}"/>
              </a:ext>
            </a:extLst>
          </p:cNvPr>
          <p:cNvSpPr>
            <a:spLocks noGrp="1"/>
          </p:cNvSpPr>
          <p:nvPr>
            <p:ph type="body" idx="1"/>
          </p:nvPr>
        </p:nvSpPr>
        <p:spPr>
          <a:xfrm>
            <a:off x="839788" y="1868557"/>
            <a:ext cx="5157787" cy="636518"/>
          </a:xfrm>
        </p:spPr>
        <p:txBody>
          <a:bodyPr anchor="b"/>
          <a:lstStyle>
            <a:lvl1pPr marL="0" indent="0">
              <a:buNone/>
              <a:defRPr sz="2400" b="1">
                <a:solidFill>
                  <a:srgbClr val="C12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EA43C-0547-D446-84EF-F3BA1F8C5C84}"/>
              </a:ext>
            </a:extLst>
          </p:cNvPr>
          <p:cNvSpPr>
            <a:spLocks noGrp="1"/>
          </p:cNvSpPr>
          <p:nvPr>
            <p:ph sz="half" idx="2"/>
          </p:nvPr>
        </p:nvSpPr>
        <p:spPr>
          <a:xfrm>
            <a:off x="839788" y="2589282"/>
            <a:ext cx="5157787" cy="3600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73CF234-4F9C-914E-9BA0-3FC9CF49C0D5}"/>
              </a:ext>
            </a:extLst>
          </p:cNvPr>
          <p:cNvSpPr>
            <a:spLocks noGrp="1"/>
          </p:cNvSpPr>
          <p:nvPr>
            <p:ph type="body" sz="quarter" idx="3"/>
          </p:nvPr>
        </p:nvSpPr>
        <p:spPr>
          <a:xfrm>
            <a:off x="6172200" y="1868557"/>
            <a:ext cx="5183188" cy="636518"/>
          </a:xfrm>
        </p:spPr>
        <p:txBody>
          <a:bodyPr anchor="b"/>
          <a:lstStyle>
            <a:lvl1pPr marL="0" indent="0">
              <a:buNone/>
              <a:defRPr sz="2400" b="1">
                <a:solidFill>
                  <a:srgbClr val="C12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3C114-D650-6243-BFA5-C29C2A2549AF}"/>
              </a:ext>
            </a:extLst>
          </p:cNvPr>
          <p:cNvSpPr>
            <a:spLocks noGrp="1"/>
          </p:cNvSpPr>
          <p:nvPr>
            <p:ph sz="quarter" idx="4"/>
          </p:nvPr>
        </p:nvSpPr>
        <p:spPr>
          <a:xfrm>
            <a:off x="6172200" y="2589282"/>
            <a:ext cx="5183188" cy="3600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0C2DF00-A35C-7C42-9774-2C2E6F07433E}"/>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8" name="Footer Placeholder 7">
            <a:extLst>
              <a:ext uri="{FF2B5EF4-FFF2-40B4-BE49-F238E27FC236}">
                <a16:creationId xmlns:a16="http://schemas.microsoft.com/office/drawing/2014/main" id="{4450596A-F272-4545-9BCF-BA94BADF12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ED3E75-5029-BA49-9F61-D7F501A82D1B}"/>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2276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58A1069E-3810-5346-8712-BEDA6F7E93DE}"/>
              </a:ext>
            </a:extLst>
          </p:cNvPr>
          <p:cNvPicPr>
            <a:picLocks noChangeAspect="1"/>
          </p:cNvPicPr>
          <p:nvPr userDrawn="1"/>
        </p:nvPicPr>
        <p:blipFill>
          <a:blip r:embed="rId2"/>
          <a:stretch>
            <a:fillRect/>
          </a:stretch>
        </p:blipFill>
        <p:spPr>
          <a:xfrm>
            <a:off x="0" y="0"/>
            <a:ext cx="12192000" cy="1784350"/>
          </a:xfrm>
          <a:prstGeom prst="rect">
            <a:avLst/>
          </a:prstGeom>
        </p:spPr>
      </p:pic>
      <p:sp>
        <p:nvSpPr>
          <p:cNvPr id="2" name="Title 1">
            <a:extLst>
              <a:ext uri="{FF2B5EF4-FFF2-40B4-BE49-F238E27FC236}">
                <a16:creationId xmlns:a16="http://schemas.microsoft.com/office/drawing/2014/main" id="{6E673C4A-DCAC-5F4E-ADC0-4763FAC8DF0D}"/>
              </a:ext>
            </a:extLst>
          </p:cNvPr>
          <p:cNvSpPr>
            <a:spLocks noGrp="1"/>
          </p:cNvSpPr>
          <p:nvPr>
            <p:ph type="title" hasCustomPrompt="1"/>
          </p:nvPr>
        </p:nvSpPr>
        <p:spPr>
          <a:xfrm>
            <a:off x="4422912" y="365125"/>
            <a:ext cx="6930887" cy="1325563"/>
          </a:xfrm>
        </p:spPr>
        <p:txBody>
          <a:bodyPr/>
          <a:lstStyle>
            <a:lvl1pPr algn="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B6218414-17B9-E242-AD7F-A4D119B32E96}"/>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4" name="Footer Placeholder 3">
            <a:extLst>
              <a:ext uri="{FF2B5EF4-FFF2-40B4-BE49-F238E27FC236}">
                <a16:creationId xmlns:a16="http://schemas.microsoft.com/office/drawing/2014/main" id="{AC369CD0-D652-A94F-BC2A-906798F4A7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B7FD3E-BB29-0F4F-9B68-DBBE674925B5}"/>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228550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7AE86-271F-B44F-B3E1-C41774D65943}"/>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3" name="Footer Placeholder 2">
            <a:extLst>
              <a:ext uri="{FF2B5EF4-FFF2-40B4-BE49-F238E27FC236}">
                <a16:creationId xmlns:a16="http://schemas.microsoft.com/office/drawing/2014/main" id="{14BC54E4-4CD8-A34B-B658-92F48EC5FE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76C4AB-BC7B-BC4A-BD8D-D42D536350E3}"/>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31632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31929A-6504-534B-AA25-A797234FDA3B}"/>
              </a:ext>
            </a:extLst>
          </p:cNvPr>
          <p:cNvSpPr/>
          <p:nvPr userDrawn="1"/>
        </p:nvSpPr>
        <p:spPr>
          <a:xfrm>
            <a:off x="0" y="1"/>
            <a:ext cx="3932238" cy="1573004"/>
          </a:xfrm>
          <a:prstGeom prst="rect">
            <a:avLst/>
          </a:prstGeom>
          <a:solidFill>
            <a:srgbClr val="7FBC42"/>
          </a:solidFill>
          <a:ln>
            <a:solidFill>
              <a:srgbClr val="7FB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28D8FB-F6BE-D144-8059-BF7198DA048D}"/>
              </a:ext>
            </a:extLst>
          </p:cNvPr>
          <p:cNvSpPr/>
          <p:nvPr userDrawn="1"/>
        </p:nvSpPr>
        <p:spPr>
          <a:xfrm>
            <a:off x="0" y="1880187"/>
            <a:ext cx="3932237" cy="497781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DCA8C-D69D-9548-BF18-B4CED824B8AB}"/>
              </a:ext>
            </a:extLst>
          </p:cNvPr>
          <p:cNvSpPr>
            <a:spLocks noGrp="1"/>
          </p:cNvSpPr>
          <p:nvPr>
            <p:ph type="title" hasCustomPrompt="1"/>
          </p:nvPr>
        </p:nvSpPr>
        <p:spPr>
          <a:xfrm>
            <a:off x="520448" y="2092651"/>
            <a:ext cx="3218176" cy="1600200"/>
          </a:xfr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38BB6FE-47FC-FD44-9FBC-8AA2BBAFC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D19091-223E-4745-AC79-D20A723A7224}"/>
              </a:ext>
            </a:extLst>
          </p:cNvPr>
          <p:cNvSpPr>
            <a:spLocks noGrp="1"/>
          </p:cNvSpPr>
          <p:nvPr>
            <p:ph type="body" sz="half" idx="2"/>
          </p:nvPr>
        </p:nvSpPr>
        <p:spPr>
          <a:xfrm>
            <a:off x="520448" y="3846442"/>
            <a:ext cx="3218176" cy="2022545"/>
          </a:xfrm>
        </p:spPr>
        <p:txBody>
          <a:bodyPr/>
          <a:lstStyle>
            <a:lvl1pPr marL="0" indent="0">
              <a:buNone/>
              <a:defRPr sz="1600">
                <a:solidFill>
                  <a:srgbClr val="7FBC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9EBAC-48DE-4E4E-935F-A6C29BED7B6C}"/>
              </a:ext>
            </a:extLst>
          </p:cNvPr>
          <p:cNvSpPr>
            <a:spLocks noGrp="1"/>
          </p:cNvSpPr>
          <p:nvPr>
            <p:ph type="dt" sz="half" idx="10"/>
          </p:nvPr>
        </p:nvSpPr>
        <p:spPr>
          <a:xfrm>
            <a:off x="518859" y="6356350"/>
            <a:ext cx="2743200" cy="365125"/>
          </a:xfrm>
        </p:spPr>
        <p:txBody>
          <a:bodyPr/>
          <a:lstStyle/>
          <a:p>
            <a:fld id="{19C0AAFF-AEB5-0745-AF59-BCB8B96EE351}" type="datetimeFigureOut">
              <a:rPr lang="en-US" smtClean="0"/>
              <a:t>11/11/2021</a:t>
            </a:fld>
            <a:endParaRPr lang="en-US"/>
          </a:p>
        </p:txBody>
      </p:sp>
      <p:sp>
        <p:nvSpPr>
          <p:cNvPr id="6" name="Footer Placeholder 5">
            <a:extLst>
              <a:ext uri="{FF2B5EF4-FFF2-40B4-BE49-F238E27FC236}">
                <a16:creationId xmlns:a16="http://schemas.microsoft.com/office/drawing/2014/main" id="{9C4C4C0E-72A0-EB49-9A2C-D4B873FE2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EE57D-AC0B-0C4E-BD7B-C5D03DE1A762}"/>
              </a:ext>
            </a:extLst>
          </p:cNvPr>
          <p:cNvSpPr>
            <a:spLocks noGrp="1"/>
          </p:cNvSpPr>
          <p:nvPr>
            <p:ph type="sldNum" sz="quarter" idx="12"/>
          </p:nvPr>
        </p:nvSpPr>
        <p:spPr/>
        <p:txBody>
          <a:bodyPr/>
          <a:lstStyle/>
          <a:p>
            <a:fld id="{B12836EC-DDE0-7A4A-A132-FE15AB73C1C7}" type="slidenum">
              <a:rPr lang="en-US" smtClean="0"/>
              <a:t>‹#›</a:t>
            </a:fld>
            <a:endParaRPr lang="en-US"/>
          </a:p>
        </p:txBody>
      </p:sp>
      <p:pic>
        <p:nvPicPr>
          <p:cNvPr id="10" name="Picture 9" descr="A picture containing drawing, knife&#10;&#10;Description automatically generated">
            <a:extLst>
              <a:ext uri="{FF2B5EF4-FFF2-40B4-BE49-F238E27FC236}">
                <a16:creationId xmlns:a16="http://schemas.microsoft.com/office/drawing/2014/main" id="{BDDEC9AE-8BEB-2D40-865B-F25239A9BCE6}"/>
              </a:ext>
            </a:extLst>
          </p:cNvPr>
          <p:cNvPicPr>
            <a:picLocks noChangeAspect="1"/>
          </p:cNvPicPr>
          <p:nvPr userDrawn="1"/>
        </p:nvPicPr>
        <p:blipFill>
          <a:blip r:embed="rId2"/>
          <a:stretch>
            <a:fillRect/>
          </a:stretch>
        </p:blipFill>
        <p:spPr>
          <a:xfrm>
            <a:off x="520447" y="160476"/>
            <a:ext cx="2891341" cy="1252054"/>
          </a:xfrm>
          <a:prstGeom prst="rect">
            <a:avLst/>
          </a:prstGeom>
        </p:spPr>
      </p:pic>
      <p:sp>
        <p:nvSpPr>
          <p:cNvPr id="12" name="Rectangle 11">
            <a:extLst>
              <a:ext uri="{FF2B5EF4-FFF2-40B4-BE49-F238E27FC236}">
                <a16:creationId xmlns:a16="http://schemas.microsoft.com/office/drawing/2014/main" id="{90372405-6A3C-BA4F-88A7-DE1A65AC45A3}"/>
              </a:ext>
            </a:extLst>
          </p:cNvPr>
          <p:cNvSpPr/>
          <p:nvPr userDrawn="1"/>
        </p:nvSpPr>
        <p:spPr>
          <a:xfrm>
            <a:off x="1" y="1620364"/>
            <a:ext cx="3932238" cy="212464"/>
          </a:xfrm>
          <a:prstGeom prst="rect">
            <a:avLst/>
          </a:prstGeom>
          <a:solidFill>
            <a:srgbClr val="C12033"/>
          </a:solidFill>
          <a:ln>
            <a:solidFill>
              <a:srgbClr val="C12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868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FBE12B-D960-C049-B136-C7694DC36901}"/>
              </a:ext>
            </a:extLst>
          </p:cNvPr>
          <p:cNvSpPr/>
          <p:nvPr userDrawn="1"/>
        </p:nvSpPr>
        <p:spPr>
          <a:xfrm>
            <a:off x="0" y="1"/>
            <a:ext cx="3932238" cy="1573004"/>
          </a:xfrm>
          <a:prstGeom prst="rect">
            <a:avLst/>
          </a:prstGeom>
          <a:solidFill>
            <a:srgbClr val="7FBC42"/>
          </a:solidFill>
          <a:ln>
            <a:solidFill>
              <a:srgbClr val="7FBC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833DA0-C7FE-8D4A-819D-43C674CA821C}"/>
              </a:ext>
            </a:extLst>
          </p:cNvPr>
          <p:cNvSpPr/>
          <p:nvPr userDrawn="1"/>
        </p:nvSpPr>
        <p:spPr>
          <a:xfrm>
            <a:off x="0" y="1880187"/>
            <a:ext cx="3932237" cy="4977813"/>
          </a:xfrm>
          <a:prstGeom prst="rect">
            <a:avLst/>
          </a:prstGeom>
          <a:solidFill>
            <a:srgbClr val="003B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knife&#10;&#10;Description automatically generated">
            <a:extLst>
              <a:ext uri="{FF2B5EF4-FFF2-40B4-BE49-F238E27FC236}">
                <a16:creationId xmlns:a16="http://schemas.microsoft.com/office/drawing/2014/main" id="{CBE5A59A-A656-3F49-BC3D-67E1352F3720}"/>
              </a:ext>
            </a:extLst>
          </p:cNvPr>
          <p:cNvPicPr>
            <a:picLocks noChangeAspect="1"/>
          </p:cNvPicPr>
          <p:nvPr userDrawn="1"/>
        </p:nvPicPr>
        <p:blipFill>
          <a:blip r:embed="rId2"/>
          <a:stretch>
            <a:fillRect/>
          </a:stretch>
        </p:blipFill>
        <p:spPr>
          <a:xfrm>
            <a:off x="520447" y="160476"/>
            <a:ext cx="2891341" cy="1252054"/>
          </a:xfrm>
          <a:prstGeom prst="rect">
            <a:avLst/>
          </a:prstGeom>
        </p:spPr>
      </p:pic>
      <p:sp>
        <p:nvSpPr>
          <p:cNvPr id="11" name="Rectangle 10">
            <a:extLst>
              <a:ext uri="{FF2B5EF4-FFF2-40B4-BE49-F238E27FC236}">
                <a16:creationId xmlns:a16="http://schemas.microsoft.com/office/drawing/2014/main" id="{D9E1309B-144D-BB42-B7F8-41D8FF0ED540}"/>
              </a:ext>
            </a:extLst>
          </p:cNvPr>
          <p:cNvSpPr/>
          <p:nvPr userDrawn="1"/>
        </p:nvSpPr>
        <p:spPr>
          <a:xfrm>
            <a:off x="1" y="1620364"/>
            <a:ext cx="3932238" cy="212464"/>
          </a:xfrm>
          <a:prstGeom prst="rect">
            <a:avLst/>
          </a:prstGeom>
          <a:solidFill>
            <a:srgbClr val="C12033"/>
          </a:solidFill>
          <a:ln>
            <a:solidFill>
              <a:srgbClr val="C12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1BE99B-1955-9F42-8A38-C0218232312C}"/>
              </a:ext>
            </a:extLst>
          </p:cNvPr>
          <p:cNvSpPr>
            <a:spLocks noGrp="1"/>
          </p:cNvSpPr>
          <p:nvPr>
            <p:ph type="title" hasCustomPrompt="1"/>
          </p:nvPr>
        </p:nvSpPr>
        <p:spPr>
          <a:xfrm>
            <a:off x="520447" y="2140010"/>
            <a:ext cx="3299199"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089C122-2E3A-134E-9AE8-C33864875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E9D855-01B5-A34A-982F-211FE2B9D693}"/>
              </a:ext>
            </a:extLst>
          </p:cNvPr>
          <p:cNvSpPr>
            <a:spLocks noGrp="1"/>
          </p:cNvSpPr>
          <p:nvPr>
            <p:ph type="body" sz="half" idx="2"/>
          </p:nvPr>
        </p:nvSpPr>
        <p:spPr>
          <a:xfrm>
            <a:off x="520447" y="3740210"/>
            <a:ext cx="3299199" cy="2120840"/>
          </a:xfrm>
        </p:spPr>
        <p:txBody>
          <a:bodyPr/>
          <a:lstStyle>
            <a:lvl1pPr marL="0" indent="0">
              <a:buNone/>
              <a:defRPr sz="1600">
                <a:solidFill>
                  <a:srgbClr val="7FBC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2D191A-8DEB-A64C-A672-D9587E847962}"/>
              </a:ext>
            </a:extLst>
          </p:cNvPr>
          <p:cNvSpPr>
            <a:spLocks noGrp="1"/>
          </p:cNvSpPr>
          <p:nvPr>
            <p:ph type="dt" sz="half" idx="10"/>
          </p:nvPr>
        </p:nvSpPr>
        <p:spPr/>
        <p:txBody>
          <a:bodyPr/>
          <a:lstStyle/>
          <a:p>
            <a:fld id="{19C0AAFF-AEB5-0745-AF59-BCB8B96EE351}" type="datetimeFigureOut">
              <a:rPr lang="en-US" smtClean="0"/>
              <a:t>11/11/2021</a:t>
            </a:fld>
            <a:endParaRPr lang="en-US"/>
          </a:p>
        </p:txBody>
      </p:sp>
      <p:sp>
        <p:nvSpPr>
          <p:cNvPr id="6" name="Footer Placeholder 5">
            <a:extLst>
              <a:ext uri="{FF2B5EF4-FFF2-40B4-BE49-F238E27FC236}">
                <a16:creationId xmlns:a16="http://schemas.microsoft.com/office/drawing/2014/main" id="{5192AD55-FA96-724E-8274-E9B782052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A30F7-9BB0-334B-8E4B-2823B6641A52}"/>
              </a:ext>
            </a:extLst>
          </p:cNvPr>
          <p:cNvSpPr>
            <a:spLocks noGrp="1"/>
          </p:cNvSpPr>
          <p:nvPr>
            <p:ph type="sldNum" sz="quarter" idx="12"/>
          </p:nvPr>
        </p:nvSpPr>
        <p:spPr/>
        <p:txBody>
          <a:bodyPr/>
          <a:lstStyle/>
          <a:p>
            <a:fld id="{B12836EC-DDE0-7A4A-A132-FE15AB73C1C7}" type="slidenum">
              <a:rPr lang="en-US" smtClean="0"/>
              <a:t>‹#›</a:t>
            </a:fld>
            <a:endParaRPr lang="en-US"/>
          </a:p>
        </p:txBody>
      </p:sp>
    </p:spTree>
    <p:extLst>
      <p:ext uri="{BB962C8B-B14F-4D97-AF65-F5344CB8AC3E}">
        <p14:creationId xmlns:p14="http://schemas.microsoft.com/office/powerpoint/2010/main" val="57117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37AF4-0954-8544-9B9B-AF25CA36A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0CF0FA-0074-5545-A95A-492D41BC2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4E1C3B8-AFFC-C04D-A7B7-90ADE4801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Medium" panose="02000503020000020003" pitchFamily="2" charset="0"/>
              </a:defRPr>
            </a:lvl1pPr>
          </a:lstStyle>
          <a:p>
            <a:fld id="{19C0AAFF-AEB5-0745-AF59-BCB8B96EE351}" type="datetimeFigureOut">
              <a:rPr lang="en-US" smtClean="0"/>
              <a:pPr/>
              <a:t>11/11/2021</a:t>
            </a:fld>
            <a:endParaRPr lang="en-US" dirty="0"/>
          </a:p>
        </p:txBody>
      </p:sp>
      <p:sp>
        <p:nvSpPr>
          <p:cNvPr id="5" name="Footer Placeholder 4">
            <a:extLst>
              <a:ext uri="{FF2B5EF4-FFF2-40B4-BE49-F238E27FC236}">
                <a16:creationId xmlns:a16="http://schemas.microsoft.com/office/drawing/2014/main" id="{4C84DF65-95A4-BE45-B6E8-383AA9806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Medium" panose="02000503020000020003" pitchFamily="2" charset="0"/>
              </a:defRPr>
            </a:lvl1pPr>
          </a:lstStyle>
          <a:p>
            <a:endParaRPr lang="en-US" dirty="0"/>
          </a:p>
        </p:txBody>
      </p:sp>
      <p:sp>
        <p:nvSpPr>
          <p:cNvPr id="6" name="Slide Number Placeholder 5">
            <a:extLst>
              <a:ext uri="{FF2B5EF4-FFF2-40B4-BE49-F238E27FC236}">
                <a16:creationId xmlns:a16="http://schemas.microsoft.com/office/drawing/2014/main" id="{10EB185B-8FB2-024D-B86B-EFDC72D1F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Medium" panose="02000503020000020003" pitchFamily="2" charset="0"/>
              </a:defRPr>
            </a:lvl1pPr>
          </a:lstStyle>
          <a:p>
            <a:fld id="{B12836EC-DDE0-7A4A-A132-FE15AB73C1C7}" type="slidenum">
              <a:rPr lang="en-US" smtClean="0"/>
              <a:pPr/>
              <a:t>‹#›</a:t>
            </a:fld>
            <a:endParaRPr lang="en-US" dirty="0"/>
          </a:p>
        </p:txBody>
      </p:sp>
    </p:spTree>
    <p:extLst>
      <p:ext uri="{BB962C8B-B14F-4D97-AF65-F5344CB8AC3E}">
        <p14:creationId xmlns:p14="http://schemas.microsoft.com/office/powerpoint/2010/main" val="173231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B61A-E5B7-E543-B003-59E32964971E}"/>
              </a:ext>
            </a:extLst>
          </p:cNvPr>
          <p:cNvSpPr>
            <a:spLocks noGrp="1"/>
          </p:cNvSpPr>
          <p:nvPr>
            <p:ph type="ctrTitle"/>
          </p:nvPr>
        </p:nvSpPr>
        <p:spPr/>
        <p:txBody>
          <a:bodyPr/>
          <a:lstStyle/>
          <a:p>
            <a:r>
              <a:rPr lang="en-US" dirty="0"/>
              <a:t>Lymphatic Injury After Liposuction</a:t>
            </a:r>
          </a:p>
        </p:txBody>
      </p:sp>
      <p:sp>
        <p:nvSpPr>
          <p:cNvPr id="3" name="Subtitle 2">
            <a:extLst>
              <a:ext uri="{FF2B5EF4-FFF2-40B4-BE49-F238E27FC236}">
                <a16:creationId xmlns:a16="http://schemas.microsoft.com/office/drawing/2014/main" id="{A31BE14B-1B66-2447-9CBC-A9E12467B1F4}"/>
              </a:ext>
            </a:extLst>
          </p:cNvPr>
          <p:cNvSpPr>
            <a:spLocks noGrp="1"/>
          </p:cNvSpPr>
          <p:nvPr>
            <p:ph type="subTitle" idx="1"/>
          </p:nvPr>
        </p:nvSpPr>
        <p:spPr/>
        <p:txBody>
          <a:bodyPr/>
          <a:lstStyle/>
          <a:p>
            <a:r>
              <a:rPr lang="en-US" dirty="0"/>
              <a:t>Thomas Wright; MD, FAVLS</a:t>
            </a:r>
          </a:p>
        </p:txBody>
      </p:sp>
    </p:spTree>
    <p:extLst>
      <p:ext uri="{BB962C8B-B14F-4D97-AF65-F5344CB8AC3E}">
        <p14:creationId xmlns:p14="http://schemas.microsoft.com/office/powerpoint/2010/main" val="238313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F4D8-7D49-4034-8C18-0DED455189A0}"/>
              </a:ext>
            </a:extLst>
          </p:cNvPr>
          <p:cNvSpPr>
            <a:spLocks noGrp="1"/>
          </p:cNvSpPr>
          <p:nvPr>
            <p:ph type="title"/>
          </p:nvPr>
        </p:nvSpPr>
        <p:spPr/>
        <p:txBody>
          <a:bodyPr/>
          <a:lstStyle/>
          <a:p>
            <a:r>
              <a:rPr lang="en-US" dirty="0"/>
              <a:t>Lipedema and Anorexia</a:t>
            </a:r>
          </a:p>
        </p:txBody>
      </p:sp>
      <p:sp>
        <p:nvSpPr>
          <p:cNvPr id="3" name="Content Placeholder 2">
            <a:extLst>
              <a:ext uri="{FF2B5EF4-FFF2-40B4-BE49-F238E27FC236}">
                <a16:creationId xmlns:a16="http://schemas.microsoft.com/office/drawing/2014/main" id="{2C20D441-C95B-44C4-804D-FF80E4C0B855}"/>
              </a:ext>
            </a:extLst>
          </p:cNvPr>
          <p:cNvSpPr>
            <a:spLocks noGrp="1"/>
          </p:cNvSpPr>
          <p:nvPr>
            <p:ph idx="1"/>
          </p:nvPr>
        </p:nvSpPr>
        <p:spPr/>
        <p:txBody>
          <a:bodyPr>
            <a:normAutofit fontScale="92500" lnSpcReduction="10000"/>
          </a:bodyPr>
          <a:lstStyle/>
          <a:p>
            <a:r>
              <a:rPr lang="en-US" dirty="0">
                <a:solidFill>
                  <a:srgbClr val="2B2B2B"/>
                </a:solidFill>
                <a:latin typeface="Avenir Book"/>
              </a:rPr>
              <a:t>The skin changes of dermal papillomatosis, fibrosis, hyperpigmentation, and sclerosis are consistent with ISL stage 2 or stage 3 lymphedema</a:t>
            </a:r>
          </a:p>
          <a:p>
            <a:r>
              <a:rPr lang="en-US" dirty="0">
                <a:solidFill>
                  <a:srgbClr val="2B2B2B"/>
                </a:solidFill>
                <a:latin typeface="Avenir Book"/>
              </a:rPr>
              <a:t>The timing of the changes were delayed 6 months to 1 year post-surgery and not likely acute arterial/venous injury</a:t>
            </a:r>
          </a:p>
          <a:p>
            <a:r>
              <a:rPr lang="en-US" dirty="0">
                <a:solidFill>
                  <a:srgbClr val="2B2B2B"/>
                </a:solidFill>
                <a:latin typeface="Avenir Book"/>
              </a:rPr>
              <a:t>These changes likely represent lymphatic injury after liposuction in patients with lipedema</a:t>
            </a:r>
          </a:p>
          <a:p>
            <a:endParaRPr lang="en-US" dirty="0">
              <a:solidFill>
                <a:srgbClr val="2B2B2B"/>
              </a:solidFill>
              <a:latin typeface="Avenir Book"/>
            </a:endParaRPr>
          </a:p>
          <a:p>
            <a:endParaRPr lang="en-US" dirty="0">
              <a:solidFill>
                <a:srgbClr val="2B2B2B"/>
              </a:solidFill>
              <a:latin typeface="Avenir Book"/>
            </a:endParaRPr>
          </a:p>
          <a:p>
            <a:endParaRPr lang="en-US" dirty="0">
              <a:solidFill>
                <a:srgbClr val="2B2B2B"/>
              </a:solidFill>
              <a:latin typeface="Avenir Book"/>
            </a:endParaRPr>
          </a:p>
          <a:p>
            <a:r>
              <a:rPr lang="en-US" dirty="0">
                <a:solidFill>
                  <a:srgbClr val="2B2B2B"/>
                </a:solidFill>
                <a:latin typeface="Avenir Book"/>
              </a:rPr>
              <a:t>Thank You!</a:t>
            </a:r>
          </a:p>
        </p:txBody>
      </p:sp>
    </p:spTree>
    <p:extLst>
      <p:ext uri="{BB962C8B-B14F-4D97-AF65-F5344CB8AC3E}">
        <p14:creationId xmlns:p14="http://schemas.microsoft.com/office/powerpoint/2010/main" val="105852831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A1BE-BEDB-2B4F-AA0A-35A0B15E5C32}"/>
              </a:ext>
            </a:extLst>
          </p:cNvPr>
          <p:cNvSpPr>
            <a:spLocks noGrp="1"/>
          </p:cNvSpPr>
          <p:nvPr>
            <p:ph type="title"/>
          </p:nvPr>
        </p:nvSpPr>
        <p:spPr/>
        <p:txBody>
          <a:bodyPr/>
          <a:lstStyle/>
          <a:p>
            <a:r>
              <a:rPr lang="en-US" dirty="0"/>
              <a:t>Lipedema Reduction  Surgery</a:t>
            </a:r>
          </a:p>
        </p:txBody>
      </p:sp>
      <p:sp>
        <p:nvSpPr>
          <p:cNvPr id="6" name="Content Placeholder 5">
            <a:extLst>
              <a:ext uri="{FF2B5EF4-FFF2-40B4-BE49-F238E27FC236}">
                <a16:creationId xmlns:a16="http://schemas.microsoft.com/office/drawing/2014/main" id="{E16C3AC7-3C1A-4E16-90C3-947EAFD2EE74}"/>
              </a:ext>
            </a:extLst>
          </p:cNvPr>
          <p:cNvSpPr>
            <a:spLocks noGrp="1"/>
          </p:cNvSpPr>
          <p:nvPr>
            <p:ph idx="1"/>
          </p:nvPr>
        </p:nvSpPr>
        <p:spPr/>
        <p:txBody>
          <a:bodyPr/>
          <a:lstStyle/>
          <a:p>
            <a:r>
              <a:rPr lang="en-US" b="0" i="0" dirty="0">
                <a:solidFill>
                  <a:srgbClr val="2B2B2B"/>
                </a:solidFill>
                <a:effectLst/>
                <a:latin typeface="Avenir Book" panose="02000503020000020003"/>
              </a:rPr>
              <a:t>Lipedema reduction surgery is an modification cosmetic suction lipectomy [liposuction]</a:t>
            </a:r>
          </a:p>
          <a:p>
            <a:r>
              <a:rPr lang="en-US" b="0" i="0" dirty="0">
                <a:solidFill>
                  <a:srgbClr val="2B2B2B"/>
                </a:solidFill>
                <a:effectLst/>
                <a:latin typeface="Avenir Book" panose="02000503020000020003"/>
              </a:rPr>
              <a:t>Blunt suction cannulas are used </a:t>
            </a:r>
          </a:p>
          <a:p>
            <a:r>
              <a:rPr lang="en-US" dirty="0">
                <a:solidFill>
                  <a:srgbClr val="2B2B2B"/>
                </a:solidFill>
                <a:latin typeface="Avenir Book" panose="02000503020000020003"/>
              </a:rPr>
              <a:t>G</a:t>
            </a:r>
            <a:r>
              <a:rPr lang="en-US" b="0" i="0" dirty="0">
                <a:solidFill>
                  <a:srgbClr val="2B2B2B"/>
                </a:solidFill>
                <a:effectLst/>
                <a:latin typeface="Avenir Book" panose="02000503020000020003"/>
              </a:rPr>
              <a:t>oal is to complete debulking of all tissues from subcutaneous compartment. Fibrous tissue, adipose tissue and other extracellular components</a:t>
            </a:r>
          </a:p>
          <a:p>
            <a:r>
              <a:rPr lang="en-US" dirty="0">
                <a:solidFill>
                  <a:srgbClr val="2B2B2B"/>
                </a:solidFill>
                <a:latin typeface="Avenir Book" panose="02000503020000020003"/>
              </a:rPr>
              <a:t>Longitudinal techniques to avoid lymphatic injury</a:t>
            </a:r>
          </a:p>
          <a:p>
            <a:endParaRPr lang="en-US" dirty="0"/>
          </a:p>
        </p:txBody>
      </p:sp>
    </p:spTree>
    <p:extLst>
      <p:ext uri="{BB962C8B-B14F-4D97-AF65-F5344CB8AC3E}">
        <p14:creationId xmlns:p14="http://schemas.microsoft.com/office/powerpoint/2010/main" val="246106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63CD-CFDF-4E89-A019-574DEA55F16B}"/>
              </a:ext>
            </a:extLst>
          </p:cNvPr>
          <p:cNvSpPr>
            <a:spLocks noGrp="1"/>
          </p:cNvSpPr>
          <p:nvPr>
            <p:ph type="title"/>
          </p:nvPr>
        </p:nvSpPr>
        <p:spPr/>
        <p:txBody>
          <a:bodyPr/>
          <a:lstStyle/>
          <a:p>
            <a:r>
              <a:rPr lang="en-US" dirty="0"/>
              <a:t>Lipedema Reduction Surgery &amp; Lymphatics</a:t>
            </a:r>
          </a:p>
        </p:txBody>
      </p:sp>
      <p:sp>
        <p:nvSpPr>
          <p:cNvPr id="3" name="Content Placeholder 2">
            <a:extLst>
              <a:ext uri="{FF2B5EF4-FFF2-40B4-BE49-F238E27FC236}">
                <a16:creationId xmlns:a16="http://schemas.microsoft.com/office/drawing/2014/main" id="{F39EADC3-1F55-4AE0-BFEF-E627F0E23781}"/>
              </a:ext>
            </a:extLst>
          </p:cNvPr>
          <p:cNvSpPr>
            <a:spLocks noGrp="1"/>
          </p:cNvSpPr>
          <p:nvPr>
            <p:ph idx="1"/>
          </p:nvPr>
        </p:nvSpPr>
        <p:spPr/>
        <p:txBody>
          <a:bodyPr>
            <a:normAutofit/>
          </a:bodyPr>
          <a:lstStyle/>
          <a:p>
            <a:r>
              <a:rPr lang="en-US" sz="2400" dirty="0">
                <a:solidFill>
                  <a:srgbClr val="2B2B2B"/>
                </a:solidFill>
                <a:latin typeface="Avenir Book" panose="02000503020000020003"/>
              </a:rPr>
              <a:t>Impaired lymphatic function has been shown in lipedema</a:t>
            </a:r>
          </a:p>
          <a:p>
            <a:r>
              <a:rPr lang="en-US" sz="2400" dirty="0">
                <a:solidFill>
                  <a:srgbClr val="2B2B2B"/>
                </a:solidFill>
                <a:latin typeface="Avenir Book" panose="02000503020000020003"/>
              </a:rPr>
              <a:t>Crescenzi showed increase tissue Na in MRI studies of lipedema. [2018]</a:t>
            </a:r>
          </a:p>
          <a:p>
            <a:r>
              <a:rPr lang="en-US" sz="2400" dirty="0">
                <a:solidFill>
                  <a:srgbClr val="2B2B2B"/>
                </a:solidFill>
                <a:latin typeface="Avenir Book" panose="02000503020000020003"/>
              </a:rPr>
              <a:t>Cordero showed impaired lymphatic function on lymphoscintigram in lipedema. [49%] [2018]</a:t>
            </a:r>
          </a:p>
          <a:p>
            <a:r>
              <a:rPr lang="en-US" sz="2400" dirty="0">
                <a:solidFill>
                  <a:srgbClr val="2B2B2B"/>
                </a:solidFill>
                <a:latin typeface="Avenir Book" panose="02000503020000020003"/>
              </a:rPr>
              <a:t>Gould and Patel showed impaired lymphatic transport on lymphoscintigraphy. [2020] </a:t>
            </a:r>
          </a:p>
          <a:p>
            <a:r>
              <a:rPr lang="en-US" sz="2400" dirty="0">
                <a:solidFill>
                  <a:srgbClr val="2B2B2B"/>
                </a:solidFill>
                <a:latin typeface="Avenir Book" panose="02000503020000020003"/>
              </a:rPr>
              <a:t>Van de Pas also showed impaired lymphatic function in lipedema and in the same patients after liposuction, it showed improved inguinal uptake after liposuction; no significant change in foot clearance. [2020]</a:t>
            </a:r>
          </a:p>
          <a:p>
            <a:pPr marL="0" indent="0">
              <a:buNone/>
            </a:pPr>
            <a:endParaRPr lang="en-US" dirty="0"/>
          </a:p>
        </p:txBody>
      </p:sp>
      <p:sp>
        <p:nvSpPr>
          <p:cNvPr id="4" name="Footer Placeholder 3">
            <a:extLst>
              <a:ext uri="{FF2B5EF4-FFF2-40B4-BE49-F238E27FC236}">
                <a16:creationId xmlns:a16="http://schemas.microsoft.com/office/drawing/2014/main" id="{4A0A6721-84DC-4374-B5D3-E8B72B0ABC4D}"/>
              </a:ext>
            </a:extLst>
          </p:cNvPr>
          <p:cNvSpPr>
            <a:spLocks noGrp="1"/>
          </p:cNvSpPr>
          <p:nvPr>
            <p:ph type="ftr" sz="quarter" idx="11"/>
          </p:nvPr>
        </p:nvSpPr>
        <p:spPr>
          <a:xfrm>
            <a:off x="749643" y="5807677"/>
            <a:ext cx="10948087" cy="1050324"/>
          </a:xfrm>
        </p:spPr>
        <p:txBody>
          <a:bodyPr/>
          <a:lstStyle/>
          <a:p>
            <a:r>
              <a:rPr lang="en-US" dirty="0" err="1"/>
              <a:t>Forner</a:t>
            </a:r>
            <a:r>
              <a:rPr lang="en-US" dirty="0"/>
              <a:t>-Cordero I, </a:t>
            </a:r>
            <a:r>
              <a:rPr lang="en-US" dirty="0" err="1"/>
              <a:t>Oliván-Sasot</a:t>
            </a:r>
            <a:r>
              <a:rPr lang="en-US" dirty="0"/>
              <a:t> P, Ruiz-</a:t>
            </a:r>
            <a:r>
              <a:rPr lang="en-US" dirty="0" err="1"/>
              <a:t>Llorca</a:t>
            </a:r>
            <a:r>
              <a:rPr lang="en-US" dirty="0"/>
              <a:t> C, Muñoz-</a:t>
            </a:r>
            <a:r>
              <a:rPr lang="en-US" dirty="0" err="1"/>
              <a:t>Langa</a:t>
            </a:r>
            <a:r>
              <a:rPr lang="en-US" dirty="0"/>
              <a:t> J. Lymphoscintigraphic findings in patients with lipedema. Rev </a:t>
            </a:r>
            <a:r>
              <a:rPr lang="en-US" dirty="0" err="1"/>
              <a:t>Esp</a:t>
            </a:r>
            <a:r>
              <a:rPr lang="en-US" dirty="0"/>
              <a:t> Med </a:t>
            </a:r>
            <a:r>
              <a:rPr lang="en-US" dirty="0" err="1"/>
              <a:t>Nucl</a:t>
            </a:r>
            <a:r>
              <a:rPr lang="en-US" dirty="0"/>
              <a:t> Imagen Mol (</a:t>
            </a:r>
            <a:r>
              <a:rPr lang="en-US" dirty="0" err="1"/>
              <a:t>Engl</a:t>
            </a:r>
            <a:r>
              <a:rPr lang="en-US" dirty="0"/>
              <a:t> Ed). 2018 Nov-Dec;37(6):341-348. Crescenzi R, </a:t>
            </a:r>
            <a:r>
              <a:rPr lang="en-US" dirty="0" err="1"/>
              <a:t>Marton</a:t>
            </a:r>
            <a:r>
              <a:rPr lang="en-US" dirty="0"/>
              <a:t> A, Donahue PMC, </a:t>
            </a:r>
            <a:r>
              <a:rPr lang="en-US" dirty="0" err="1"/>
              <a:t>Mahany</a:t>
            </a:r>
            <a:r>
              <a:rPr lang="en-US" dirty="0"/>
              <a:t> HB, Lants SK, Wang P, Beckman JA, Donahue MJ, </a:t>
            </a:r>
            <a:r>
              <a:rPr lang="en-US" dirty="0" err="1"/>
              <a:t>Titze</a:t>
            </a:r>
            <a:r>
              <a:rPr lang="en-US" dirty="0"/>
              <a:t> J. Tissue Sodium Content is Elevated in the Skin and Subcutaneous Adipose Tissue in Women with Lipedema. Obesity (Silver Spring). 2018 Feb;26(2):310-317. Gould DJ, El-</a:t>
            </a:r>
            <a:r>
              <a:rPr lang="en-US" dirty="0" err="1"/>
              <a:t>Sabawi</a:t>
            </a:r>
            <a:r>
              <a:rPr lang="en-US" dirty="0"/>
              <a:t> B, Goel P, </a:t>
            </a:r>
            <a:r>
              <a:rPr lang="en-US" dirty="0" err="1"/>
              <a:t>Badash</a:t>
            </a:r>
            <a:r>
              <a:rPr lang="en-US" dirty="0"/>
              <a:t> I, </a:t>
            </a:r>
            <a:r>
              <a:rPr lang="en-US" dirty="0" err="1"/>
              <a:t>Colletti</a:t>
            </a:r>
            <a:r>
              <a:rPr lang="en-US" dirty="0"/>
              <a:t> P, Patel KM. Uncovering Lymphatic Transport Abnormalities in Patients with Primary Lipedema. J </a:t>
            </a:r>
            <a:r>
              <a:rPr lang="en-US" dirty="0" err="1"/>
              <a:t>Reconstr</a:t>
            </a:r>
            <a:r>
              <a:rPr lang="en-US" dirty="0"/>
              <a:t> </a:t>
            </a:r>
            <a:r>
              <a:rPr lang="en-US" dirty="0" err="1"/>
              <a:t>Microsurg</a:t>
            </a:r>
            <a:r>
              <a:rPr lang="en-US" dirty="0"/>
              <a:t>. 2020 Feb;36(2):136-141. van de Pas CB, Boonen RS, Stevens S, Willemsen S, </a:t>
            </a:r>
            <a:r>
              <a:rPr lang="en-US" dirty="0" err="1"/>
              <a:t>Valkema</a:t>
            </a:r>
            <a:r>
              <a:rPr lang="en-US" dirty="0"/>
              <a:t> R, Neumann M. Does tumescent liposuction damage the lymph vessels in </a:t>
            </a:r>
            <a:r>
              <a:rPr lang="en-US" dirty="0" err="1"/>
              <a:t>lipoedema</a:t>
            </a:r>
            <a:r>
              <a:rPr lang="en-US" dirty="0"/>
              <a:t> patients? Phlebology. 2020 May;35(4):231-236.</a:t>
            </a:r>
          </a:p>
        </p:txBody>
      </p:sp>
    </p:spTree>
    <p:extLst>
      <p:ext uri="{BB962C8B-B14F-4D97-AF65-F5344CB8AC3E}">
        <p14:creationId xmlns:p14="http://schemas.microsoft.com/office/powerpoint/2010/main" val="68726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2FAF-D13C-457C-AD31-7C7677F42C02}"/>
              </a:ext>
            </a:extLst>
          </p:cNvPr>
          <p:cNvSpPr>
            <a:spLocks noGrp="1"/>
          </p:cNvSpPr>
          <p:nvPr>
            <p:ph type="title"/>
          </p:nvPr>
        </p:nvSpPr>
        <p:spPr/>
        <p:txBody>
          <a:bodyPr>
            <a:normAutofit/>
          </a:bodyPr>
          <a:lstStyle/>
          <a:p>
            <a:r>
              <a:rPr lang="en-US" dirty="0"/>
              <a:t>Lymphatic Injury after lipedema reduction surgery</a:t>
            </a:r>
          </a:p>
        </p:txBody>
      </p:sp>
      <p:sp>
        <p:nvSpPr>
          <p:cNvPr id="6" name="Content Placeholder 5">
            <a:extLst>
              <a:ext uri="{FF2B5EF4-FFF2-40B4-BE49-F238E27FC236}">
                <a16:creationId xmlns:a16="http://schemas.microsoft.com/office/drawing/2014/main" id="{BB98AE3E-216A-4898-9B92-CDE4D4A318DF}"/>
              </a:ext>
            </a:extLst>
          </p:cNvPr>
          <p:cNvSpPr>
            <a:spLocks noGrp="1"/>
          </p:cNvSpPr>
          <p:nvPr>
            <p:ph idx="1"/>
          </p:nvPr>
        </p:nvSpPr>
        <p:spPr/>
        <p:txBody>
          <a:bodyPr/>
          <a:lstStyle/>
          <a:p>
            <a:r>
              <a:rPr lang="en-US" dirty="0">
                <a:solidFill>
                  <a:srgbClr val="2B2B2B"/>
                </a:solidFill>
                <a:latin typeface="Avenir Book" panose="02000503020000020003"/>
              </a:rPr>
              <a:t>Reports of lymphatic injury after cosmetic liposuction are not found.</a:t>
            </a:r>
          </a:p>
          <a:p>
            <a:r>
              <a:rPr lang="en-US" dirty="0">
                <a:solidFill>
                  <a:srgbClr val="2B2B2B"/>
                </a:solidFill>
                <a:latin typeface="Avenir Book" panose="02000503020000020003"/>
              </a:rPr>
              <a:t>3 case reports of evidence of lymphatic injury after lipedema reduction surgery.</a:t>
            </a:r>
          </a:p>
          <a:p>
            <a:r>
              <a:rPr lang="en-US" dirty="0">
                <a:solidFill>
                  <a:srgbClr val="2B2B2B"/>
                </a:solidFill>
                <a:latin typeface="Avenir Book" panose="02000503020000020003"/>
              </a:rPr>
              <a:t>Is lymphatic injury more likely lipedema patients after lipedema reduction surgery?</a:t>
            </a:r>
          </a:p>
          <a:p>
            <a:endParaRPr lang="en-US" dirty="0"/>
          </a:p>
        </p:txBody>
      </p:sp>
    </p:spTree>
    <p:extLst>
      <p:ext uri="{BB962C8B-B14F-4D97-AF65-F5344CB8AC3E}">
        <p14:creationId xmlns:p14="http://schemas.microsoft.com/office/powerpoint/2010/main" val="385713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109C96-ECD5-448D-8F3E-968C3926E744}"/>
              </a:ext>
            </a:extLst>
          </p:cNvPr>
          <p:cNvSpPr>
            <a:spLocks noGrp="1"/>
          </p:cNvSpPr>
          <p:nvPr>
            <p:ph type="body" sz="half" idx="2"/>
          </p:nvPr>
        </p:nvSpPr>
        <p:spPr>
          <a:xfrm>
            <a:off x="181233" y="2726724"/>
            <a:ext cx="3638414" cy="3134326"/>
          </a:xfrm>
        </p:spPr>
        <p:txBody>
          <a:bodyPr>
            <a:normAutofit/>
          </a:bodyPr>
          <a:lstStyle/>
          <a:p>
            <a:r>
              <a:rPr lang="en-US" sz="2000" b="1" dirty="0">
                <a:latin typeface="Avenir Heavy" panose="02000503020000020003"/>
              </a:rPr>
              <a:t>A 55 year old woman with stage 2 lipedema and no history of venous or lymphatic disease underwent ultrasound assisted liposuction under general anesthesia and developed dermal fibrosis and dermal papillomatosis in her thighs and persistent swelling of her thighs and calves.</a:t>
            </a:r>
            <a:br>
              <a:rPr lang="en-US" sz="2000" b="1" dirty="0">
                <a:latin typeface="Avenir Heavy" panose="02000503020000020003"/>
              </a:rPr>
            </a:br>
            <a:endParaRPr lang="en-US" sz="2000" dirty="0">
              <a:latin typeface="Avenir Heavy" panose="02000503020000020003"/>
            </a:endParaRPr>
          </a:p>
        </p:txBody>
      </p:sp>
      <p:pic>
        <p:nvPicPr>
          <p:cNvPr id="5" name="Content Placeholder 9">
            <a:extLst>
              <a:ext uri="{FF2B5EF4-FFF2-40B4-BE49-F238E27FC236}">
                <a16:creationId xmlns:a16="http://schemas.microsoft.com/office/drawing/2014/main" id="{7C66EB5A-6CD0-4EB2-A778-78404F6F3B51}"/>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t="4110"/>
          <a:stretch/>
        </p:blipFill>
        <p:spPr>
          <a:xfrm>
            <a:off x="4102442" y="1475626"/>
            <a:ext cx="7999385" cy="3730688"/>
          </a:xfrm>
          <a:prstGeom prst="rect">
            <a:avLst/>
          </a:prstGeom>
        </p:spPr>
      </p:pic>
      <p:sp>
        <p:nvSpPr>
          <p:cNvPr id="6" name="Title 1">
            <a:extLst>
              <a:ext uri="{FF2B5EF4-FFF2-40B4-BE49-F238E27FC236}">
                <a16:creationId xmlns:a16="http://schemas.microsoft.com/office/drawing/2014/main" id="{73EC06A0-471B-4E02-A064-2E9E997F5EEE}"/>
              </a:ext>
            </a:extLst>
          </p:cNvPr>
          <p:cNvSpPr>
            <a:spLocks noGrp="1"/>
          </p:cNvSpPr>
          <p:nvPr>
            <p:ph type="title"/>
          </p:nvPr>
        </p:nvSpPr>
        <p:spPr>
          <a:xfrm>
            <a:off x="181233" y="2092651"/>
            <a:ext cx="3557391" cy="634073"/>
          </a:xfrm>
        </p:spPr>
        <p:txBody>
          <a:bodyPr/>
          <a:lstStyle/>
          <a:p>
            <a:r>
              <a:rPr lang="en-US" dirty="0"/>
              <a:t>Case 1</a:t>
            </a:r>
          </a:p>
        </p:txBody>
      </p:sp>
    </p:spTree>
    <p:extLst>
      <p:ext uri="{BB962C8B-B14F-4D97-AF65-F5344CB8AC3E}">
        <p14:creationId xmlns:p14="http://schemas.microsoft.com/office/powerpoint/2010/main" val="379810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C5C5-3B8C-4512-A0DA-0D9C31CBEAD3}"/>
              </a:ext>
            </a:extLst>
          </p:cNvPr>
          <p:cNvSpPr>
            <a:spLocks noGrp="1"/>
          </p:cNvSpPr>
          <p:nvPr>
            <p:ph type="title"/>
          </p:nvPr>
        </p:nvSpPr>
        <p:spPr/>
        <p:txBody>
          <a:bodyPr/>
          <a:lstStyle/>
          <a:p>
            <a:r>
              <a:rPr lang="en-US" dirty="0"/>
              <a:t>Lymphoscintigrams</a:t>
            </a:r>
          </a:p>
        </p:txBody>
      </p:sp>
      <p:pic>
        <p:nvPicPr>
          <p:cNvPr id="7" name="Content Placeholder 5">
            <a:extLst>
              <a:ext uri="{FF2B5EF4-FFF2-40B4-BE49-F238E27FC236}">
                <a16:creationId xmlns:a16="http://schemas.microsoft.com/office/drawing/2014/main" id="{5CBCEB3A-C3A7-45FA-9080-2F958DE04764}"/>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428609" y="1787611"/>
            <a:ext cx="7145503" cy="5070389"/>
          </a:xfrm>
          <a:prstGeom prst="rect">
            <a:avLst/>
          </a:prstGeom>
        </p:spPr>
      </p:pic>
    </p:spTree>
    <p:extLst>
      <p:ext uri="{BB962C8B-B14F-4D97-AF65-F5344CB8AC3E}">
        <p14:creationId xmlns:p14="http://schemas.microsoft.com/office/powerpoint/2010/main" val="100091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5155329-20F0-4F27-9E56-B5F23FC0D991}"/>
              </a:ext>
            </a:extLst>
          </p:cNvPr>
          <p:cNvSpPr>
            <a:spLocks noGrp="1"/>
          </p:cNvSpPr>
          <p:nvPr>
            <p:ph type="body" sz="half" idx="2"/>
          </p:nvPr>
        </p:nvSpPr>
        <p:spPr>
          <a:xfrm>
            <a:off x="181233" y="2726724"/>
            <a:ext cx="3638414" cy="3134326"/>
          </a:xfrm>
        </p:spPr>
        <p:txBody>
          <a:bodyPr>
            <a:normAutofit/>
          </a:bodyPr>
          <a:lstStyle/>
          <a:p>
            <a:r>
              <a:rPr lang="en-US" sz="2000" b="1" dirty="0">
                <a:latin typeface="Avenir Heavy" panose="02000503020000020003"/>
              </a:rPr>
              <a:t>A 38 year old woman Stage 2 Type 2 lipedema had lipedema thigh reduction surgery.  Over a 6 month post-op period, she developed progressive right foot and ankle swelling</a:t>
            </a:r>
            <a:r>
              <a:rPr lang="en-US" sz="2000" dirty="0">
                <a:latin typeface="Avenir Heavy" panose="02000503020000020003"/>
              </a:rPr>
              <a:t>.</a:t>
            </a:r>
            <a:br>
              <a:rPr lang="en-US" sz="2000" b="1" dirty="0">
                <a:latin typeface="Avenir Heavy" panose="02000503020000020003"/>
              </a:rPr>
            </a:br>
            <a:endParaRPr lang="en-US" sz="2000" dirty="0">
              <a:latin typeface="Avenir Heavy" panose="02000503020000020003"/>
            </a:endParaRPr>
          </a:p>
        </p:txBody>
      </p:sp>
      <p:sp>
        <p:nvSpPr>
          <p:cNvPr id="10" name="Title 1">
            <a:extLst>
              <a:ext uri="{FF2B5EF4-FFF2-40B4-BE49-F238E27FC236}">
                <a16:creationId xmlns:a16="http://schemas.microsoft.com/office/drawing/2014/main" id="{CA73F587-BABA-49FD-90A0-8A81DB055D3F}"/>
              </a:ext>
            </a:extLst>
          </p:cNvPr>
          <p:cNvSpPr>
            <a:spLocks noGrp="1"/>
          </p:cNvSpPr>
          <p:nvPr>
            <p:ph type="title"/>
          </p:nvPr>
        </p:nvSpPr>
        <p:spPr>
          <a:xfrm>
            <a:off x="181233" y="2092651"/>
            <a:ext cx="3557391" cy="634073"/>
          </a:xfrm>
        </p:spPr>
        <p:txBody>
          <a:bodyPr/>
          <a:lstStyle/>
          <a:p>
            <a:r>
              <a:rPr lang="en-US" dirty="0"/>
              <a:t>Case 2</a:t>
            </a:r>
          </a:p>
        </p:txBody>
      </p:sp>
      <p:pic>
        <p:nvPicPr>
          <p:cNvPr id="11" name="Content Placeholder 5">
            <a:extLst>
              <a:ext uri="{FF2B5EF4-FFF2-40B4-BE49-F238E27FC236}">
                <a16:creationId xmlns:a16="http://schemas.microsoft.com/office/drawing/2014/main" id="{47C3855E-027D-469F-B7D4-7BD35B311744}"/>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52881" y="873209"/>
            <a:ext cx="8106167" cy="5570113"/>
          </a:xfrm>
          <a:prstGeom prst="rect">
            <a:avLst/>
          </a:prstGeom>
        </p:spPr>
      </p:pic>
    </p:spTree>
    <p:extLst>
      <p:ext uri="{BB962C8B-B14F-4D97-AF65-F5344CB8AC3E}">
        <p14:creationId xmlns:p14="http://schemas.microsoft.com/office/powerpoint/2010/main" val="67049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E9D9-073D-435E-8827-AA3D5850139B}"/>
              </a:ext>
            </a:extLst>
          </p:cNvPr>
          <p:cNvSpPr>
            <a:spLocks noGrp="1"/>
          </p:cNvSpPr>
          <p:nvPr>
            <p:ph type="title"/>
          </p:nvPr>
        </p:nvSpPr>
        <p:spPr/>
        <p:txBody>
          <a:bodyPr/>
          <a:lstStyle/>
          <a:p>
            <a:r>
              <a:rPr lang="en-US" sz="4400" dirty="0"/>
              <a:t>Lymphoscintigram at 90 min</a:t>
            </a:r>
            <a:endParaRPr lang="en-US" dirty="0"/>
          </a:p>
        </p:txBody>
      </p:sp>
      <p:pic>
        <p:nvPicPr>
          <p:cNvPr id="6" name="Content Placeholder 5">
            <a:extLst>
              <a:ext uri="{FF2B5EF4-FFF2-40B4-BE49-F238E27FC236}">
                <a16:creationId xmlns:a16="http://schemas.microsoft.com/office/drawing/2014/main" id="{AC07325C-D9D5-4989-A9EA-4DAD33F63136}"/>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t="3331"/>
          <a:stretch/>
        </p:blipFill>
        <p:spPr>
          <a:xfrm>
            <a:off x="2561968" y="1795279"/>
            <a:ext cx="7447005" cy="5035762"/>
          </a:xfrm>
          <a:prstGeom prst="rect">
            <a:avLst/>
          </a:prstGeom>
        </p:spPr>
      </p:pic>
    </p:spTree>
    <p:extLst>
      <p:ext uri="{BB962C8B-B14F-4D97-AF65-F5344CB8AC3E}">
        <p14:creationId xmlns:p14="http://schemas.microsoft.com/office/powerpoint/2010/main" val="369572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81B43EB-4AD1-4787-9317-182D77772E45}"/>
              </a:ext>
            </a:extLst>
          </p:cNvPr>
          <p:cNvSpPr>
            <a:spLocks noGrp="1"/>
          </p:cNvSpPr>
          <p:nvPr>
            <p:ph type="body" sz="half" idx="2"/>
          </p:nvPr>
        </p:nvSpPr>
        <p:spPr>
          <a:xfrm>
            <a:off x="181233" y="2726724"/>
            <a:ext cx="3638414" cy="3134326"/>
          </a:xfrm>
        </p:spPr>
        <p:txBody>
          <a:bodyPr>
            <a:normAutofit/>
          </a:bodyPr>
          <a:lstStyle/>
          <a:p>
            <a:r>
              <a:rPr lang="en-US" sz="2000" b="1" dirty="0"/>
              <a:t>A 62 year old woman with stage 2 lipedema and no history of venous or lymphatic disease underwent water assisted liposuction under general anesthesia and developed dermal sclerosis, hyperkeratosis and hyperpigmentation of her left ankle. </a:t>
            </a:r>
            <a:br>
              <a:rPr lang="en-US" sz="2000" b="1" dirty="0">
                <a:latin typeface="Avenir Heavy" panose="02000503020000020003"/>
              </a:rPr>
            </a:br>
            <a:endParaRPr lang="en-US" sz="2000" dirty="0">
              <a:latin typeface="Avenir Heavy" panose="02000503020000020003"/>
            </a:endParaRPr>
          </a:p>
        </p:txBody>
      </p:sp>
      <p:sp>
        <p:nvSpPr>
          <p:cNvPr id="7" name="Title 1">
            <a:extLst>
              <a:ext uri="{FF2B5EF4-FFF2-40B4-BE49-F238E27FC236}">
                <a16:creationId xmlns:a16="http://schemas.microsoft.com/office/drawing/2014/main" id="{B6AFCF32-D403-4C3A-A845-A23763CDA527}"/>
              </a:ext>
            </a:extLst>
          </p:cNvPr>
          <p:cNvSpPr>
            <a:spLocks noGrp="1"/>
          </p:cNvSpPr>
          <p:nvPr>
            <p:ph type="title"/>
          </p:nvPr>
        </p:nvSpPr>
        <p:spPr>
          <a:xfrm>
            <a:off x="181233" y="2092651"/>
            <a:ext cx="3557391" cy="634073"/>
          </a:xfrm>
        </p:spPr>
        <p:txBody>
          <a:bodyPr/>
          <a:lstStyle/>
          <a:p>
            <a:r>
              <a:rPr lang="en-US" dirty="0"/>
              <a:t>Case 3</a:t>
            </a:r>
          </a:p>
        </p:txBody>
      </p:sp>
      <p:pic>
        <p:nvPicPr>
          <p:cNvPr id="10" name="Content Placeholder 10">
            <a:extLst>
              <a:ext uri="{FF2B5EF4-FFF2-40B4-BE49-F238E27FC236}">
                <a16:creationId xmlns:a16="http://schemas.microsoft.com/office/drawing/2014/main" id="{73D664AB-7A5C-4711-A3EB-B492879829F8}"/>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5552189" y="472194"/>
            <a:ext cx="4695680" cy="6214869"/>
          </a:xfrm>
          <a:prstGeom prst="rect">
            <a:avLst/>
          </a:prstGeom>
        </p:spPr>
      </p:pic>
      <p:sp>
        <p:nvSpPr>
          <p:cNvPr id="11" name="TextBox 7">
            <a:extLst>
              <a:ext uri="{FF2B5EF4-FFF2-40B4-BE49-F238E27FC236}">
                <a16:creationId xmlns:a16="http://schemas.microsoft.com/office/drawing/2014/main" id="{18A48B7D-DD5A-44CE-AD91-4C749CEEEEC1}"/>
              </a:ext>
            </a:extLst>
          </p:cNvPr>
          <p:cNvSpPr txBox="1"/>
          <p:nvPr/>
        </p:nvSpPr>
        <p:spPr>
          <a:xfrm>
            <a:off x="6720585" y="6201140"/>
            <a:ext cx="235888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After Surgery</a:t>
            </a:r>
          </a:p>
        </p:txBody>
      </p:sp>
    </p:spTree>
    <p:extLst>
      <p:ext uri="{BB962C8B-B14F-4D97-AF65-F5344CB8AC3E}">
        <p14:creationId xmlns:p14="http://schemas.microsoft.com/office/powerpoint/2010/main" val="1342549508"/>
      </p:ext>
    </p:extLst>
  </p:cSld>
  <p:clrMapOvr>
    <a:masterClrMapping/>
  </p:clrMapOvr>
</p:sld>
</file>

<file path=ppt/theme/theme1.xml><?xml version="1.0" encoding="utf-8"?>
<a:theme xmlns:a="http://schemas.openxmlformats.org/drawingml/2006/main" name="Office Theme">
  <a:themeElements>
    <a:clrScheme name="AVLS">
      <a:dk1>
        <a:srgbClr val="000000"/>
      </a:dk1>
      <a:lt1>
        <a:srgbClr val="FFFFFF"/>
      </a:lt1>
      <a:dk2>
        <a:srgbClr val="454545"/>
      </a:dk2>
      <a:lt2>
        <a:srgbClr val="DFDBD5"/>
      </a:lt2>
      <a:accent1>
        <a:srgbClr val="00416D"/>
      </a:accent1>
      <a:accent2>
        <a:srgbClr val="7FBC41"/>
      </a:accent2>
      <a:accent3>
        <a:srgbClr val="C12033"/>
      </a:accent3>
      <a:accent4>
        <a:srgbClr val="7FBC41"/>
      </a:accent4>
      <a:accent5>
        <a:srgbClr val="00416D"/>
      </a:accent5>
      <a:accent6>
        <a:srgbClr val="C12033"/>
      </a:accent6>
      <a:hlink>
        <a:srgbClr val="C12033"/>
      </a:hlink>
      <a:folHlink>
        <a:srgbClr val="C120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D78CDCC-645A-F640-B9D5-CE82A6B563DD}" vid="{09A2B7F8-FD00-7F4E-B25E-F4A380E06E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VLS">
    <a:dk1>
      <a:srgbClr val="000000"/>
    </a:dk1>
    <a:lt1>
      <a:srgbClr val="FFFFFF"/>
    </a:lt1>
    <a:dk2>
      <a:srgbClr val="454545"/>
    </a:dk2>
    <a:lt2>
      <a:srgbClr val="DFDBD5"/>
    </a:lt2>
    <a:accent1>
      <a:srgbClr val="00416D"/>
    </a:accent1>
    <a:accent2>
      <a:srgbClr val="7FBC41"/>
    </a:accent2>
    <a:accent3>
      <a:srgbClr val="C12033"/>
    </a:accent3>
    <a:accent4>
      <a:srgbClr val="7FBC41"/>
    </a:accent4>
    <a:accent5>
      <a:srgbClr val="00416D"/>
    </a:accent5>
    <a:accent6>
      <a:srgbClr val="C12033"/>
    </a:accent6>
    <a:hlink>
      <a:srgbClr val="C12033"/>
    </a:hlink>
    <a:folHlink>
      <a:srgbClr val="C12033"/>
    </a:folHlink>
  </a:clrScheme>
</a:themeOverride>
</file>

<file path=docProps/app.xml><?xml version="1.0" encoding="utf-8"?>
<Properties xmlns="http://schemas.openxmlformats.org/officeDocument/2006/extended-properties" xmlns:vt="http://schemas.openxmlformats.org/officeDocument/2006/docPropsVTypes">
  <Template/>
  <TotalTime>1528</TotalTime>
  <Words>552</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Book</vt:lpstr>
      <vt:lpstr>Avenir Heavy</vt:lpstr>
      <vt:lpstr>Avenir Medium</vt:lpstr>
      <vt:lpstr>Calibri</vt:lpstr>
      <vt:lpstr>Office Theme</vt:lpstr>
      <vt:lpstr>Lymphatic Injury After Liposuction</vt:lpstr>
      <vt:lpstr>Lipedema Reduction  Surgery</vt:lpstr>
      <vt:lpstr>Lipedema Reduction Surgery &amp; Lymphatics</vt:lpstr>
      <vt:lpstr>Lymphatic Injury after lipedema reduction surgery</vt:lpstr>
      <vt:lpstr>Case 1</vt:lpstr>
      <vt:lpstr>Lymphoscintigrams</vt:lpstr>
      <vt:lpstr>Case 2</vt:lpstr>
      <vt:lpstr>Lymphoscintigram at 90 min</vt:lpstr>
      <vt:lpstr>Case 3</vt:lpstr>
      <vt:lpstr>Lipedema and Anorexia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Babula</dc:creator>
  <cp:lastModifiedBy>Catherine Karwick</cp:lastModifiedBy>
  <cp:revision>6</cp:revision>
  <dcterms:created xsi:type="dcterms:W3CDTF">2021-08-13T15:12:11Z</dcterms:created>
  <dcterms:modified xsi:type="dcterms:W3CDTF">2021-11-11T22:09:21Z</dcterms:modified>
</cp:coreProperties>
</file>